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58" d="100"/>
          <a:sy n="58" d="100"/>
        </p:scale>
        <p:origin x="108" y="9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5B22A-500A-4F2B-8D72-8B56C8EF2E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A0377F-301E-4B52-AA61-77E19873EB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1CED6F-4B8E-4CC5-9DE1-3FFC67F2A8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86031-3776-4CA1-87CB-127E68531386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3A3E75-B943-42D1-B78B-4314E88B84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7D172-2843-4BCA-A822-37DF8500C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3F91B-6E94-44EB-9CB5-9D95B74C7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64EF2-3840-4983-A993-000A6B2EA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6B2B1A-5693-4684-AB7B-578921E621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D3F217-C002-489B-BB59-5D66079004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86031-3776-4CA1-87CB-127E68531386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CA24E4-5D49-4F51-872A-F522F6AC3A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03E031-0A63-495D-84F7-7CFEE969F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3F91B-6E94-44EB-9CB5-9D95B74C7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9283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F1CCDC3-9285-4729-B133-8157379584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219AB1-25B7-4D1C-BF5A-E98DF5E2DD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B73FD9-B508-4281-8881-0AF2C61DF4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86031-3776-4CA1-87CB-127E68531386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CE6566-CD96-49A1-AC82-9F8AD6854B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008B35-A272-46DC-9843-A0271D3C7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3F91B-6E94-44EB-9CB5-9D95B74C7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862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47B103-02DE-45A7-83D8-631D0B7CF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98F670-A188-4DFA-840C-B91BD03047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113ADA-FB69-4BCD-AB12-3856057840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86031-3776-4CA1-87CB-127E68531386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49A267-87A0-49A7-ADCC-9DFC747CBC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E3BEE4-A8B5-4584-B562-DA38860A0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3F91B-6E94-44EB-9CB5-9D95B74C7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079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8C76E0-D102-4466-92B4-79498CEBB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841B1B-33E7-4E49-BA02-DA618C9364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B46691-4B41-46F0-9C8B-5A1CA62CCB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86031-3776-4CA1-87CB-127E68531386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FB169E-734F-4C65-9635-F1849752D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352945-9718-45BE-BE97-C5684EF86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3F91B-6E94-44EB-9CB5-9D95B74C7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9093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22280-CEF8-47C6-9DF3-9A7FBB4BF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BB76F3-EA5D-4BCE-B6B8-23B5B42060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366C63-B92D-422E-96B4-46C29FC350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2B7DAC-4FF9-4788-94B6-CBBF30C3FE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86031-3776-4CA1-87CB-127E68531386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4FBFC-0F4A-4D41-9A25-E196A7DE6E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937D60-7094-4B7F-B8AE-449BD418E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3F91B-6E94-44EB-9CB5-9D95B74C7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7967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433D4-E75C-492F-A855-CBA376E644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129796-417F-4201-91D2-273CF2ABE6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AEA88B-EC75-479F-8416-4A52A5FF39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BE4899-B93B-4333-B5AF-3F5F5B5C33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F9E8FC3-F008-4CE5-A551-FB37057CFA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8CB42B9-2581-4280-A8A5-5548C3357A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86031-3776-4CA1-87CB-127E68531386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8BA39C-475E-4376-BF7D-1F29F53C97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C0858A-0C2F-46B5-B78E-AD6EFB22C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3F91B-6E94-44EB-9CB5-9D95B74C7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050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A216E8-68F2-4DA8-9F08-CE72CE0C18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0479C1-820F-4A9F-BFEC-7D2E99BF9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86031-3776-4CA1-87CB-127E68531386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DD67C7-849E-4B42-9635-2261FE1973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E100CB-85AF-4557-BD49-91C19D761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3F91B-6E94-44EB-9CB5-9D95B74C7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3197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3E145CA-2354-4ED8-BC69-E1315E6199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86031-3776-4CA1-87CB-127E68531386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22EB2D-DAEF-492F-8B01-66EE0563E6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DC9714-420D-49DB-A0B0-AB27FF81A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3F91B-6E94-44EB-9CB5-9D95B74C7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2994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DB890F-7A23-402E-A20F-DB8E07B17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426DE1-301B-4FFA-80B7-E9B2E39EBC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5032DF-4D69-4F3E-8E12-6FADC56112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84B8AC-BB21-4455-AB62-947376C28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86031-3776-4CA1-87CB-127E68531386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7F8093-81C0-4750-A509-6E1C14121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40F67D-7105-450F-8693-AED1FD630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3F91B-6E94-44EB-9CB5-9D95B74C7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043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59798-67FE-4577-90C5-FFEC0F096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B51D23B-6754-4FDE-BE3D-BB58EFFDC3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CE6B91-1C41-4482-9424-F12AB9CA4E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0D9F75-D14E-404D-975C-C979A0D774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86031-3776-4CA1-87CB-127E68531386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76754B-C169-403D-B527-55CDE86FA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6C35D1-D895-4610-AFE9-6A87838F3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3F91B-6E94-44EB-9CB5-9D95B74C7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007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F61652F-3A32-4A59-B68C-5E9E76476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B3CAD1-3F79-4124-9C04-FE174D7412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8B6C2F-E72E-45B1-966A-ADB5151522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C86031-3776-4CA1-87CB-127E68531386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C2E4A2-782B-42FD-BADE-4A47B1954D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140952-39F3-4635-84EB-6668CB42C6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33F91B-6E94-44EB-9CB5-9D95B74C7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8458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echo-travel-recommender.herokuapp.com/" TargetMode="Externa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BF3D32-B8A2-4395-B411-E0071A2D93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65759"/>
            <a:ext cx="9144000" cy="434254"/>
          </a:xfrm>
        </p:spPr>
        <p:txBody>
          <a:bodyPr>
            <a:normAutofit fontScale="90000"/>
          </a:bodyPr>
          <a:lstStyle/>
          <a:p>
            <a:r>
              <a:rPr lang="en-US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Team Echo: Travel Recommender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B0690F-09FA-4DA6-B891-5F40CAF1C3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47709" y="4289367"/>
            <a:ext cx="3652058" cy="1699953"/>
          </a:xfrm>
        </p:spPr>
        <p:txBody>
          <a:bodyPr>
            <a:noAutofit/>
          </a:bodyPr>
          <a:lstStyle/>
          <a:p>
            <a:r>
              <a:rPr lang="en-US" sz="3200" b="1" u="sng" dirty="0">
                <a:solidFill>
                  <a:schemeClr val="bg1"/>
                </a:solidFill>
              </a:rPr>
              <a:t>Team Members</a:t>
            </a:r>
            <a:endParaRPr lang="en-US" b="1" u="sng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Bryan Arment</a:t>
            </a:r>
          </a:p>
          <a:p>
            <a:r>
              <a:rPr lang="en-US" dirty="0">
                <a:solidFill>
                  <a:schemeClr val="bg1"/>
                </a:solidFill>
              </a:rPr>
              <a:t>Bryant Hicks</a:t>
            </a:r>
          </a:p>
          <a:p>
            <a:r>
              <a:rPr lang="en-US" dirty="0">
                <a:solidFill>
                  <a:schemeClr val="bg1"/>
                </a:solidFill>
              </a:rPr>
              <a:t>Jeff Dank</a:t>
            </a:r>
          </a:p>
          <a:p>
            <a:r>
              <a:rPr lang="en-US" dirty="0">
                <a:solidFill>
                  <a:schemeClr val="bg1"/>
                </a:solidFill>
              </a:rPr>
              <a:t>Rebecca Meares</a:t>
            </a:r>
          </a:p>
        </p:txBody>
      </p:sp>
    </p:spTree>
    <p:extLst>
      <p:ext uri="{BB962C8B-B14F-4D97-AF65-F5344CB8AC3E}">
        <p14:creationId xmlns:p14="http://schemas.microsoft.com/office/powerpoint/2010/main" val="26048289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B972504-FF82-4D06-860D-CF46FF0BC886}"/>
              </a:ext>
            </a:extLst>
          </p:cNvPr>
          <p:cNvSpPr txBox="1"/>
          <p:nvPr/>
        </p:nvSpPr>
        <p:spPr>
          <a:xfrm>
            <a:off x="861646" y="439616"/>
            <a:ext cx="571143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Tools That We Used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E02376C-C737-4B26-BEDA-17AE607CDC09}"/>
              </a:ext>
            </a:extLst>
          </p:cNvPr>
          <p:cNvSpPr txBox="1"/>
          <p:nvPr/>
        </p:nvSpPr>
        <p:spPr>
          <a:xfrm>
            <a:off x="274295" y="1609472"/>
            <a:ext cx="6886135" cy="4524315"/>
          </a:xfrm>
          <a:prstGeom prst="rect">
            <a:avLst/>
          </a:prstGeom>
          <a:solidFill>
            <a:schemeClr val="bg1">
              <a:alpha val="78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Github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Storing all of our code and updates for our app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Flask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First attempt at making an app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Heroku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Hosting a website for our app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Django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Organizing files for app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Discord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Team communication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Zoom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Scheduled team meetings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Internet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Lots of web searching to figure out how to solve problems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Linking </a:t>
            </a:r>
            <a:r>
              <a:rPr lang="en-US" dirty="0" err="1"/>
              <a:t>github</a:t>
            </a:r>
            <a:r>
              <a:rPr lang="en-US" dirty="0"/>
              <a:t> to </a:t>
            </a:r>
            <a:r>
              <a:rPr lang="en-US" dirty="0" err="1"/>
              <a:t>heroku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34661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4851A71-2B6C-4BE3-8F2D-426769F7E6C9}"/>
              </a:ext>
            </a:extLst>
          </p:cNvPr>
          <p:cNvSpPr txBox="1"/>
          <p:nvPr/>
        </p:nvSpPr>
        <p:spPr>
          <a:xfrm>
            <a:off x="861646" y="439616"/>
            <a:ext cx="538698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Evaluation of tools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B6B30A6-AEB1-4F30-B46B-EE3CE245423C}"/>
              </a:ext>
            </a:extLst>
          </p:cNvPr>
          <p:cNvSpPr txBox="1"/>
          <p:nvPr/>
        </p:nvSpPr>
        <p:spPr>
          <a:xfrm>
            <a:off x="345937" y="1617070"/>
            <a:ext cx="10075984" cy="4801314"/>
          </a:xfrm>
          <a:prstGeom prst="rect">
            <a:avLst/>
          </a:prstGeom>
          <a:solidFill>
            <a:schemeClr val="bg1">
              <a:alpha val="67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Github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Storing all of our code and updates for our app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Flask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First attempt at making an app. More towards the useless end since we only were able to get it to run locally rather than hosting on the web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Heroku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Hosting a website for our app. Seemed extremely useful for hosting our app for free on the web. It did take quite a learning curve to be able to tie our GitHub account to our Heroku account.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Django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Organizing files for app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Discord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Seemed reasonable for communication. This helped because we all had busy work / school / family schedules.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Zoom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Seemed useful to all try and get on the same page again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30002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1B7347A-FE5D-4BDB-B545-FDBE4E5AB35C}"/>
              </a:ext>
            </a:extLst>
          </p:cNvPr>
          <p:cNvSpPr txBox="1"/>
          <p:nvPr/>
        </p:nvSpPr>
        <p:spPr>
          <a:xfrm>
            <a:off x="861646" y="439616"/>
            <a:ext cx="321017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Challenges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94B2ED0-AF3F-415D-B5EA-B41AB4100DA5}"/>
              </a:ext>
            </a:extLst>
          </p:cNvPr>
          <p:cNvSpPr txBox="1"/>
          <p:nvPr/>
        </p:nvSpPr>
        <p:spPr>
          <a:xfrm>
            <a:off x="246185" y="1775727"/>
            <a:ext cx="8515430" cy="2585323"/>
          </a:xfrm>
          <a:prstGeom prst="rect">
            <a:avLst/>
          </a:prstGeom>
          <a:solidFill>
            <a:schemeClr val="bg1">
              <a:alpha val="68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Nobody on our team knew html / </a:t>
            </a:r>
            <a:r>
              <a:rPr lang="en-US" dirty="0" err="1"/>
              <a:t>javascript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We all learned via working through the labs / course work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Heroku lab walked us through a way to host the app, but led us down the track of tracking code via Heroku instead of </a:t>
            </a:r>
            <a:r>
              <a:rPr lang="en-US" dirty="0" err="1"/>
              <a:t>github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Videos outside of the class environment seemed to help a lot: i.e. searching </a:t>
            </a:r>
            <a:r>
              <a:rPr lang="en-US" dirty="0" err="1"/>
              <a:t>youtube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Webscraping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84342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1B7347A-FE5D-4BDB-B545-FDBE4E5AB35C}"/>
              </a:ext>
            </a:extLst>
          </p:cNvPr>
          <p:cNvSpPr txBox="1"/>
          <p:nvPr/>
        </p:nvSpPr>
        <p:spPr>
          <a:xfrm>
            <a:off x="861646" y="439616"/>
            <a:ext cx="655397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Project Demonstration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94B2ED0-AF3F-415D-B5EA-B41AB4100DA5}"/>
              </a:ext>
            </a:extLst>
          </p:cNvPr>
          <p:cNvSpPr txBox="1"/>
          <p:nvPr/>
        </p:nvSpPr>
        <p:spPr>
          <a:xfrm>
            <a:off x="196308" y="2132215"/>
            <a:ext cx="8315924" cy="1938992"/>
          </a:xfrm>
          <a:prstGeom prst="rect">
            <a:avLst/>
          </a:prstGeom>
          <a:solidFill>
            <a:schemeClr val="bg1">
              <a:alpha val="74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/>
              <a:t>Project links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hlinkClick r:id="rId2"/>
              </a:rPr>
              <a:t>https://github.com/CSPB-3308/Travel-Recommender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hlinkClick r:id="rId2"/>
              </a:rPr>
              <a:t>https://echo-travel-recommender.herokuapp.com/</a:t>
            </a:r>
            <a:endParaRPr lang="en-US" sz="2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Deployed the </a:t>
            </a:r>
            <a:r>
              <a:rPr lang="en-US" sz="2400" dirty="0" err="1"/>
              <a:t>redirect_for_heroku</a:t>
            </a:r>
            <a:r>
              <a:rPr lang="en-US" sz="2400" dirty="0"/>
              <a:t> branch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374746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</TotalTime>
  <Words>290</Words>
  <Application>Microsoft Office PowerPoint</Application>
  <PresentationFormat>Widescreen</PresentationFormat>
  <Paragraphs>49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Team Echo: Travel Recommender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Echo: Travel Recommender</dc:title>
  <dc:creator>Jeff Dank</dc:creator>
  <cp:lastModifiedBy>Jeff Dank</cp:lastModifiedBy>
  <cp:revision>8</cp:revision>
  <dcterms:created xsi:type="dcterms:W3CDTF">2020-11-30T05:36:08Z</dcterms:created>
  <dcterms:modified xsi:type="dcterms:W3CDTF">2020-12-10T02:00:57Z</dcterms:modified>
</cp:coreProperties>
</file>

<file path=docProps/thumbnail.jpeg>
</file>